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2"/>
  </p:notesMasterIdLst>
  <p:sldIdLst>
    <p:sldId id="288" r:id="rId5"/>
    <p:sldId id="263" r:id="rId6"/>
    <p:sldId id="291" r:id="rId7"/>
    <p:sldId id="265" r:id="rId8"/>
    <p:sldId id="286" r:id="rId9"/>
    <p:sldId id="285" r:id="rId10"/>
    <p:sldId id="264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4" roundtripDataSignature="AMtx7mi8qrDuG5xAA1OpZ5U3VjXVNAqO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48A144-5AE7-4A0C-9D4F-8388D553EFCA}" v="72" dt="2023-02-01T12:28:25.9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9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34" Type="http://customschemas.google.com/relationships/presentationmetadata" Target="metadata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35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Smith" userId="661bd6a9-8e1f-4194-80dc-8bc984155591" providerId="ADAL" clId="{E148A144-5AE7-4A0C-9D4F-8388D553EFCA}"/>
    <pc:docChg chg="undo custSel addSld delSld modSld">
      <pc:chgData name="Marieke Smith" userId="661bd6a9-8e1f-4194-80dc-8bc984155591" providerId="ADAL" clId="{E148A144-5AE7-4A0C-9D4F-8388D553EFCA}" dt="2023-02-01T12:31:07.714" v="438" actId="5793"/>
      <pc:docMkLst>
        <pc:docMk/>
      </pc:docMkLst>
      <pc:sldChg chg="del">
        <pc:chgData name="Marieke Smith" userId="661bd6a9-8e1f-4194-80dc-8bc984155591" providerId="ADAL" clId="{E148A144-5AE7-4A0C-9D4F-8388D553EFCA}" dt="2023-02-01T12:26:30.363" v="176" actId="2696"/>
        <pc:sldMkLst>
          <pc:docMk/>
          <pc:sldMk cId="0" sldId="256"/>
        </pc:sldMkLst>
      </pc:sldChg>
      <pc:sldChg chg="del">
        <pc:chgData name="Marieke Smith" userId="661bd6a9-8e1f-4194-80dc-8bc984155591" providerId="ADAL" clId="{E148A144-5AE7-4A0C-9D4F-8388D553EFCA}" dt="2023-02-01T12:26:50.942" v="178" actId="47"/>
        <pc:sldMkLst>
          <pc:docMk/>
          <pc:sldMk cId="0" sldId="259"/>
        </pc:sldMkLst>
      </pc:sldChg>
      <pc:sldChg chg="del">
        <pc:chgData name="Marieke Smith" userId="661bd6a9-8e1f-4194-80dc-8bc984155591" providerId="ADAL" clId="{E148A144-5AE7-4A0C-9D4F-8388D553EFCA}" dt="2023-02-01T12:26:35.762" v="177" actId="2696"/>
        <pc:sldMkLst>
          <pc:docMk/>
          <pc:sldMk cId="0" sldId="260"/>
        </pc:sldMkLst>
      </pc:sldChg>
      <pc:sldChg chg="del">
        <pc:chgData name="Marieke Smith" userId="661bd6a9-8e1f-4194-80dc-8bc984155591" providerId="ADAL" clId="{E148A144-5AE7-4A0C-9D4F-8388D553EFCA}" dt="2023-02-01T12:26:50.942" v="178" actId="47"/>
        <pc:sldMkLst>
          <pc:docMk/>
          <pc:sldMk cId="781968712" sldId="261"/>
        </pc:sldMkLst>
      </pc:sldChg>
      <pc:sldChg chg="modSp del mod modAnim">
        <pc:chgData name="Marieke Smith" userId="661bd6a9-8e1f-4194-80dc-8bc984155591" providerId="ADAL" clId="{E148A144-5AE7-4A0C-9D4F-8388D553EFCA}" dt="2023-02-01T12:23:20.081" v="141" actId="2696"/>
        <pc:sldMkLst>
          <pc:docMk/>
          <pc:sldMk cId="606007612" sldId="262"/>
        </pc:sldMkLst>
        <pc:spChg chg="mod">
          <ac:chgData name="Marieke Smith" userId="661bd6a9-8e1f-4194-80dc-8bc984155591" providerId="ADAL" clId="{E148A144-5AE7-4A0C-9D4F-8388D553EFCA}" dt="2023-02-01T12:19:51.233" v="127" actId="20577"/>
          <ac:spMkLst>
            <pc:docMk/>
            <pc:sldMk cId="606007612" sldId="262"/>
            <ac:spMk id="6" creationId="{DC7A97A4-E2E4-4927-8D96-D58FCC2D54B7}"/>
          </ac:spMkLst>
        </pc:spChg>
        <pc:spChg chg="mod">
          <ac:chgData name="Marieke Smith" userId="661bd6a9-8e1f-4194-80dc-8bc984155591" providerId="ADAL" clId="{E148A144-5AE7-4A0C-9D4F-8388D553EFCA}" dt="2023-02-01T12:23:17.502" v="140" actId="21"/>
          <ac:spMkLst>
            <pc:docMk/>
            <pc:sldMk cId="606007612" sldId="262"/>
            <ac:spMk id="176" creationId="{00000000-0000-0000-0000-000000000000}"/>
          </ac:spMkLst>
        </pc:spChg>
      </pc:sldChg>
      <pc:sldChg chg="modSp mod">
        <pc:chgData name="Marieke Smith" userId="661bd6a9-8e1f-4194-80dc-8bc984155591" providerId="ADAL" clId="{E148A144-5AE7-4A0C-9D4F-8388D553EFCA}" dt="2023-02-01T12:23:26.135" v="146" actId="20577"/>
        <pc:sldMkLst>
          <pc:docMk/>
          <pc:sldMk cId="133354226" sldId="263"/>
        </pc:sldMkLst>
        <pc:spChg chg="mod">
          <ac:chgData name="Marieke Smith" userId="661bd6a9-8e1f-4194-80dc-8bc984155591" providerId="ADAL" clId="{E148A144-5AE7-4A0C-9D4F-8388D553EFCA}" dt="2023-02-01T12:22:20.552" v="136" actId="6549"/>
          <ac:spMkLst>
            <pc:docMk/>
            <pc:sldMk cId="133354226" sldId="263"/>
            <ac:spMk id="8" creationId="{B4BDCCC5-B2A0-4D98-B5EF-B8025BACDCDF}"/>
          </ac:spMkLst>
        </pc:spChg>
        <pc:spChg chg="mod">
          <ac:chgData name="Marieke Smith" userId="661bd6a9-8e1f-4194-80dc-8bc984155591" providerId="ADAL" clId="{E148A144-5AE7-4A0C-9D4F-8388D553EFCA}" dt="2023-02-01T12:23:00.677" v="139" actId="14100"/>
          <ac:spMkLst>
            <pc:docMk/>
            <pc:sldMk cId="133354226" sldId="263"/>
            <ac:spMk id="174" creationId="{00000000-0000-0000-0000-000000000000}"/>
          </ac:spMkLst>
        </pc:spChg>
        <pc:spChg chg="mod">
          <ac:chgData name="Marieke Smith" userId="661bd6a9-8e1f-4194-80dc-8bc984155591" providerId="ADAL" clId="{E148A144-5AE7-4A0C-9D4F-8388D553EFCA}" dt="2023-02-01T12:23:26.135" v="146" actId="20577"/>
          <ac:spMkLst>
            <pc:docMk/>
            <pc:sldMk cId="133354226" sldId="263"/>
            <ac:spMk id="176" creationId="{00000000-0000-0000-0000-000000000000}"/>
          </ac:spMkLst>
        </pc:spChg>
      </pc:sldChg>
      <pc:sldChg chg="modSp mod">
        <pc:chgData name="Marieke Smith" userId="661bd6a9-8e1f-4194-80dc-8bc984155591" providerId="ADAL" clId="{E148A144-5AE7-4A0C-9D4F-8388D553EFCA}" dt="2023-02-01T12:31:07.714" v="438" actId="5793"/>
        <pc:sldMkLst>
          <pc:docMk/>
          <pc:sldMk cId="199731656" sldId="264"/>
        </pc:sldMkLst>
        <pc:spChg chg="mod">
          <ac:chgData name="Marieke Smith" userId="661bd6a9-8e1f-4194-80dc-8bc984155591" providerId="ADAL" clId="{E148A144-5AE7-4A0C-9D4F-8388D553EFCA}" dt="2023-02-01T12:31:07.714" v="438" actId="5793"/>
          <ac:spMkLst>
            <pc:docMk/>
            <pc:sldMk cId="199731656" sldId="264"/>
            <ac:spMk id="2" creationId="{18F846E1-26BA-5C66-5868-F27AE1E66A10}"/>
          </ac:spMkLst>
        </pc:spChg>
        <pc:spChg chg="mod">
          <ac:chgData name="Marieke Smith" userId="661bd6a9-8e1f-4194-80dc-8bc984155591" providerId="ADAL" clId="{E148A144-5AE7-4A0C-9D4F-8388D553EFCA}" dt="2023-02-01T12:30:29.278" v="381" actId="20577"/>
          <ac:spMkLst>
            <pc:docMk/>
            <pc:sldMk cId="199731656" sldId="264"/>
            <ac:spMk id="3" creationId="{D98C5533-CBAA-6D59-35D0-34E7DF8F0DCD}"/>
          </ac:spMkLst>
        </pc:spChg>
      </pc:sldChg>
      <pc:sldChg chg="addSp modSp mod">
        <pc:chgData name="Marieke Smith" userId="661bd6a9-8e1f-4194-80dc-8bc984155591" providerId="ADAL" clId="{E148A144-5AE7-4A0C-9D4F-8388D553EFCA}" dt="2023-02-01T12:25:36.896" v="173" actId="2711"/>
        <pc:sldMkLst>
          <pc:docMk/>
          <pc:sldMk cId="1470412679" sldId="265"/>
        </pc:sldMkLst>
        <pc:spChg chg="mod">
          <ac:chgData name="Marieke Smith" userId="661bd6a9-8e1f-4194-80dc-8bc984155591" providerId="ADAL" clId="{E148A144-5AE7-4A0C-9D4F-8388D553EFCA}" dt="2023-02-01T12:25:36.896" v="173" actId="2711"/>
          <ac:spMkLst>
            <pc:docMk/>
            <pc:sldMk cId="1470412679" sldId="265"/>
            <ac:spMk id="2" creationId="{9E280D78-F0E0-F9F7-B58E-D0FC328114EF}"/>
          </ac:spMkLst>
        </pc:spChg>
        <pc:spChg chg="mod">
          <ac:chgData name="Marieke Smith" userId="661bd6a9-8e1f-4194-80dc-8bc984155591" providerId="ADAL" clId="{E148A144-5AE7-4A0C-9D4F-8388D553EFCA}" dt="2023-02-01T12:24:11.012" v="149" actId="6549"/>
          <ac:spMkLst>
            <pc:docMk/>
            <pc:sldMk cId="1470412679" sldId="265"/>
            <ac:spMk id="4" creationId="{5C6636F6-C49B-4FB2-0CA1-9A1E4F7B427E}"/>
          </ac:spMkLst>
        </pc:spChg>
        <pc:picChg chg="add">
          <ac:chgData name="Marieke Smith" userId="661bd6a9-8e1f-4194-80dc-8bc984155591" providerId="ADAL" clId="{E148A144-5AE7-4A0C-9D4F-8388D553EFCA}" dt="2023-02-01T12:24:26.609" v="152"/>
          <ac:picMkLst>
            <pc:docMk/>
            <pc:sldMk cId="1470412679" sldId="265"/>
            <ac:picMk id="5" creationId="{C51BEA67-1B19-3668-7E64-94EA2794CF56}"/>
          </ac:picMkLst>
        </pc:picChg>
      </pc:sldChg>
      <pc:sldChg chg="del">
        <pc:chgData name="Marieke Smith" userId="661bd6a9-8e1f-4194-80dc-8bc984155591" providerId="ADAL" clId="{E148A144-5AE7-4A0C-9D4F-8388D553EFCA}" dt="2023-02-01T12:26:50.942" v="178" actId="47"/>
        <pc:sldMkLst>
          <pc:docMk/>
          <pc:sldMk cId="2167791847" sldId="266"/>
        </pc:sldMkLst>
      </pc:sldChg>
      <pc:sldChg chg="del">
        <pc:chgData name="Marieke Smith" userId="661bd6a9-8e1f-4194-80dc-8bc984155591" providerId="ADAL" clId="{E148A144-5AE7-4A0C-9D4F-8388D553EFCA}" dt="2023-02-01T12:27:30.792" v="180" actId="47"/>
        <pc:sldMkLst>
          <pc:docMk/>
          <pc:sldMk cId="1985361675" sldId="267"/>
        </pc:sldMkLst>
      </pc:sldChg>
      <pc:sldChg chg="del">
        <pc:chgData name="Marieke Smith" userId="661bd6a9-8e1f-4194-80dc-8bc984155591" providerId="ADAL" clId="{E148A144-5AE7-4A0C-9D4F-8388D553EFCA}" dt="2023-02-01T12:27:30.792" v="180" actId="47"/>
        <pc:sldMkLst>
          <pc:docMk/>
          <pc:sldMk cId="3449941031" sldId="268"/>
        </pc:sldMkLst>
      </pc:sldChg>
      <pc:sldChg chg="del">
        <pc:chgData name="Marieke Smith" userId="661bd6a9-8e1f-4194-80dc-8bc984155591" providerId="ADAL" clId="{E148A144-5AE7-4A0C-9D4F-8388D553EFCA}" dt="2023-02-01T12:27:30.792" v="180" actId="47"/>
        <pc:sldMkLst>
          <pc:docMk/>
          <pc:sldMk cId="0" sldId="269"/>
        </pc:sldMkLst>
      </pc:sldChg>
      <pc:sldChg chg="del">
        <pc:chgData name="Marieke Smith" userId="661bd6a9-8e1f-4194-80dc-8bc984155591" providerId="ADAL" clId="{E148A144-5AE7-4A0C-9D4F-8388D553EFCA}" dt="2023-02-01T12:27:30.792" v="180" actId="47"/>
        <pc:sldMkLst>
          <pc:docMk/>
          <pc:sldMk cId="0" sldId="270"/>
        </pc:sldMkLst>
      </pc:sldChg>
      <pc:sldChg chg="del">
        <pc:chgData name="Marieke Smith" userId="661bd6a9-8e1f-4194-80dc-8bc984155591" providerId="ADAL" clId="{E148A144-5AE7-4A0C-9D4F-8388D553EFCA}" dt="2023-02-01T12:27:30.792" v="180" actId="47"/>
        <pc:sldMkLst>
          <pc:docMk/>
          <pc:sldMk cId="0" sldId="271"/>
        </pc:sldMkLst>
      </pc:sldChg>
      <pc:sldChg chg="del">
        <pc:chgData name="Marieke Smith" userId="661bd6a9-8e1f-4194-80dc-8bc984155591" providerId="ADAL" clId="{E148A144-5AE7-4A0C-9D4F-8388D553EFCA}" dt="2023-02-01T12:27:21.493" v="179" actId="47"/>
        <pc:sldMkLst>
          <pc:docMk/>
          <pc:sldMk cId="0" sldId="276"/>
        </pc:sldMkLst>
      </pc:sldChg>
      <pc:sldChg chg="del">
        <pc:chgData name="Marieke Smith" userId="661bd6a9-8e1f-4194-80dc-8bc984155591" providerId="ADAL" clId="{E148A144-5AE7-4A0C-9D4F-8388D553EFCA}" dt="2023-02-01T12:27:21.493" v="179" actId="47"/>
        <pc:sldMkLst>
          <pc:docMk/>
          <pc:sldMk cId="0" sldId="277"/>
        </pc:sldMkLst>
      </pc:sldChg>
      <pc:sldChg chg="del">
        <pc:chgData name="Marieke Smith" userId="661bd6a9-8e1f-4194-80dc-8bc984155591" providerId="ADAL" clId="{E148A144-5AE7-4A0C-9D4F-8388D553EFCA}" dt="2023-02-01T12:27:21.493" v="179" actId="47"/>
        <pc:sldMkLst>
          <pc:docMk/>
          <pc:sldMk cId="0" sldId="278"/>
        </pc:sldMkLst>
      </pc:sldChg>
      <pc:sldChg chg="del">
        <pc:chgData name="Marieke Smith" userId="661bd6a9-8e1f-4194-80dc-8bc984155591" providerId="ADAL" clId="{E148A144-5AE7-4A0C-9D4F-8388D553EFCA}" dt="2023-02-01T12:28:33.062" v="188" actId="47"/>
        <pc:sldMkLst>
          <pc:docMk/>
          <pc:sldMk cId="0" sldId="279"/>
        </pc:sldMkLst>
      </pc:sldChg>
      <pc:sldChg chg="del">
        <pc:chgData name="Marieke Smith" userId="661bd6a9-8e1f-4194-80dc-8bc984155591" providerId="ADAL" clId="{E148A144-5AE7-4A0C-9D4F-8388D553EFCA}" dt="2023-02-01T12:28:49.735" v="189" actId="47"/>
        <pc:sldMkLst>
          <pc:docMk/>
          <pc:sldMk cId="0" sldId="280"/>
        </pc:sldMkLst>
      </pc:sldChg>
      <pc:sldChg chg="del">
        <pc:chgData name="Marieke Smith" userId="661bd6a9-8e1f-4194-80dc-8bc984155591" providerId="ADAL" clId="{E148A144-5AE7-4A0C-9D4F-8388D553EFCA}" dt="2023-02-01T12:28:51.096" v="190" actId="47"/>
        <pc:sldMkLst>
          <pc:docMk/>
          <pc:sldMk cId="2240297565" sldId="281"/>
        </pc:sldMkLst>
      </pc:sldChg>
      <pc:sldChg chg="del">
        <pc:chgData name="Marieke Smith" userId="661bd6a9-8e1f-4194-80dc-8bc984155591" providerId="ADAL" clId="{E148A144-5AE7-4A0C-9D4F-8388D553EFCA}" dt="2023-02-01T12:28:53.099" v="191" actId="47"/>
        <pc:sldMkLst>
          <pc:docMk/>
          <pc:sldMk cId="0" sldId="282"/>
        </pc:sldMkLst>
      </pc:sldChg>
      <pc:sldChg chg="modSp mod modAnim">
        <pc:chgData name="Marieke Smith" userId="661bd6a9-8e1f-4194-80dc-8bc984155591" providerId="ADAL" clId="{E148A144-5AE7-4A0C-9D4F-8388D553EFCA}" dt="2023-02-01T12:28:26.008" v="187" actId="27636"/>
        <pc:sldMkLst>
          <pc:docMk/>
          <pc:sldMk cId="3009342398" sldId="286"/>
        </pc:sldMkLst>
        <pc:spChg chg="mod">
          <ac:chgData name="Marieke Smith" userId="661bd6a9-8e1f-4194-80dc-8bc984155591" providerId="ADAL" clId="{E148A144-5AE7-4A0C-9D4F-8388D553EFCA}" dt="2023-02-01T12:28:17.433" v="185" actId="113"/>
          <ac:spMkLst>
            <pc:docMk/>
            <pc:sldMk cId="3009342398" sldId="286"/>
            <ac:spMk id="174" creationId="{00000000-0000-0000-0000-000000000000}"/>
          </ac:spMkLst>
        </pc:spChg>
        <pc:spChg chg="mod">
          <ac:chgData name="Marieke Smith" userId="661bd6a9-8e1f-4194-80dc-8bc984155591" providerId="ADAL" clId="{E148A144-5AE7-4A0C-9D4F-8388D553EFCA}" dt="2023-02-01T12:28:26.008" v="187" actId="27636"/>
          <ac:spMkLst>
            <pc:docMk/>
            <pc:sldMk cId="3009342398" sldId="286"/>
            <ac:spMk id="175" creationId="{00000000-0000-0000-0000-000000000000}"/>
          </ac:spMkLst>
        </pc:spChg>
      </pc:sldChg>
      <pc:sldChg chg="del">
        <pc:chgData name="Marieke Smith" userId="661bd6a9-8e1f-4194-80dc-8bc984155591" providerId="ADAL" clId="{E148A144-5AE7-4A0C-9D4F-8388D553EFCA}" dt="2023-02-01T12:27:21.493" v="179" actId="47"/>
        <pc:sldMkLst>
          <pc:docMk/>
          <pc:sldMk cId="1705364206" sldId="287"/>
        </pc:sldMkLst>
      </pc:sldChg>
      <pc:sldChg chg="modSp mod">
        <pc:chgData name="Marieke Smith" userId="661bd6a9-8e1f-4194-80dc-8bc984155591" providerId="ADAL" clId="{E148A144-5AE7-4A0C-9D4F-8388D553EFCA}" dt="2023-02-01T12:18:12.555" v="56" actId="20577"/>
        <pc:sldMkLst>
          <pc:docMk/>
          <pc:sldMk cId="3987345387" sldId="288"/>
        </pc:sldMkLst>
        <pc:spChg chg="mod">
          <ac:chgData name="Marieke Smith" userId="661bd6a9-8e1f-4194-80dc-8bc984155591" providerId="ADAL" clId="{E148A144-5AE7-4A0C-9D4F-8388D553EFCA}" dt="2023-02-01T12:17:59.099" v="40" actId="20577"/>
          <ac:spMkLst>
            <pc:docMk/>
            <pc:sldMk cId="3987345387" sldId="288"/>
            <ac:spMk id="151" creationId="{00000000-0000-0000-0000-000000000000}"/>
          </ac:spMkLst>
        </pc:spChg>
        <pc:spChg chg="mod">
          <ac:chgData name="Marieke Smith" userId="661bd6a9-8e1f-4194-80dc-8bc984155591" providerId="ADAL" clId="{E148A144-5AE7-4A0C-9D4F-8388D553EFCA}" dt="2023-02-01T12:18:12.555" v="56" actId="20577"/>
          <ac:spMkLst>
            <pc:docMk/>
            <pc:sldMk cId="3987345387" sldId="288"/>
            <ac:spMk id="152" creationId="{00000000-0000-0000-0000-000000000000}"/>
          </ac:spMkLst>
        </pc:spChg>
      </pc:sldChg>
      <pc:sldChg chg="del">
        <pc:chgData name="Marieke Smith" userId="661bd6a9-8e1f-4194-80dc-8bc984155591" providerId="ADAL" clId="{E148A144-5AE7-4A0C-9D4F-8388D553EFCA}" dt="2023-02-01T12:25:57.486" v="174" actId="2696"/>
        <pc:sldMkLst>
          <pc:docMk/>
          <pc:sldMk cId="0" sldId="289"/>
        </pc:sldMkLst>
      </pc:sldChg>
      <pc:sldChg chg="del">
        <pc:chgData name="Marieke Smith" userId="661bd6a9-8e1f-4194-80dc-8bc984155591" providerId="ADAL" clId="{E148A144-5AE7-4A0C-9D4F-8388D553EFCA}" dt="2023-02-01T12:26:26.053" v="175" actId="2696"/>
        <pc:sldMkLst>
          <pc:docMk/>
          <pc:sldMk cId="0" sldId="290"/>
        </pc:sldMkLst>
      </pc:sldChg>
      <pc:sldChg chg="add">
        <pc:chgData name="Marieke Smith" userId="661bd6a9-8e1f-4194-80dc-8bc984155591" providerId="ADAL" clId="{E148A144-5AE7-4A0C-9D4F-8388D553EFCA}" dt="2023-02-01T12:21:25.432" v="128" actId="2890"/>
        <pc:sldMkLst>
          <pc:docMk/>
          <pc:sldMk cId="541828968" sldId="291"/>
        </pc:sldMkLst>
      </pc:sldChg>
      <pc:sldChg chg="del">
        <pc:chgData name="Marieke Smith" userId="661bd6a9-8e1f-4194-80dc-8bc984155591" providerId="ADAL" clId="{E148A144-5AE7-4A0C-9D4F-8388D553EFCA}" dt="2023-02-01T12:18:34.006" v="57" actId="2696"/>
        <pc:sldMkLst>
          <pc:docMk/>
          <pc:sldMk cId="2342983995" sldId="291"/>
        </pc:sldMkLst>
      </pc:sldChg>
      <pc:sldMasterChg chg="delSldLayout">
        <pc:chgData name="Marieke Smith" userId="661bd6a9-8e1f-4194-80dc-8bc984155591" providerId="ADAL" clId="{E148A144-5AE7-4A0C-9D4F-8388D553EFCA}" dt="2023-02-01T12:28:53.099" v="191" actId="47"/>
        <pc:sldMasterMkLst>
          <pc:docMk/>
          <pc:sldMasterMk cId="0" sldId="2147483648"/>
        </pc:sldMasterMkLst>
        <pc:sldLayoutChg chg="del">
          <pc:chgData name="Marieke Smith" userId="661bd6a9-8e1f-4194-80dc-8bc984155591" providerId="ADAL" clId="{E148A144-5AE7-4A0C-9D4F-8388D553EFCA}" dt="2023-02-01T12:28:53.099" v="191" actId="47"/>
          <pc:sldLayoutMkLst>
            <pc:docMk/>
            <pc:sldMasterMk cId="0" sldId="2147483648"/>
            <pc:sldLayoutMk cId="793051600" sldId="2147483654"/>
          </pc:sldLayoutMkLst>
        </pc:sldLayoutChg>
        <pc:sldLayoutChg chg="del">
          <pc:chgData name="Marieke Smith" userId="661bd6a9-8e1f-4194-80dc-8bc984155591" providerId="ADAL" clId="{E148A144-5AE7-4A0C-9D4F-8388D553EFCA}" dt="2023-02-01T12:27:30.792" v="180" actId="47"/>
          <pc:sldLayoutMkLst>
            <pc:docMk/>
            <pc:sldMasterMk cId="0" sldId="2147483648"/>
            <pc:sldLayoutMk cId="1275324447" sldId="2147483655"/>
          </pc:sldLayoutMkLst>
        </pc:sldLayoutChg>
        <pc:sldLayoutChg chg="del">
          <pc:chgData name="Marieke Smith" userId="661bd6a9-8e1f-4194-80dc-8bc984155591" providerId="ADAL" clId="{E148A144-5AE7-4A0C-9D4F-8388D553EFCA}" dt="2023-02-01T12:27:30.792" v="180" actId="47"/>
          <pc:sldLayoutMkLst>
            <pc:docMk/>
            <pc:sldMasterMk cId="0" sldId="2147483648"/>
            <pc:sldLayoutMk cId="3587062752" sldId="2147483656"/>
          </pc:sldLayoutMkLst>
        </pc:sldLayoutChg>
        <pc:sldLayoutChg chg="del">
          <pc:chgData name="Marieke Smith" userId="661bd6a9-8e1f-4194-80dc-8bc984155591" providerId="ADAL" clId="{E148A144-5AE7-4A0C-9D4F-8388D553EFCA}" dt="2023-02-01T12:18:34.006" v="57" actId="2696"/>
          <pc:sldLayoutMkLst>
            <pc:docMk/>
            <pc:sldMasterMk cId="0" sldId="2147483648"/>
            <pc:sldLayoutMk cId="3677677951" sldId="214748365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7182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184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6760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5921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sopgave">
  <p:cSld name="Inhoudsopgave">
    <p:bg>
      <p:bgPr>
        <a:solidFill>
          <a:schemeClr val="lt1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854" y="0"/>
            <a:ext cx="11509402" cy="6755517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23"/>
          <p:cNvSpPr txBox="1">
            <a:spLocks noGrp="1"/>
          </p:cNvSpPr>
          <p:nvPr>
            <p:ph type="body" idx="1"/>
          </p:nvPr>
        </p:nvSpPr>
        <p:spPr>
          <a:xfrm>
            <a:off x="1253836" y="2366375"/>
            <a:ext cx="4073237" cy="2569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AutoNum type="arabicPeriod"/>
              <a:defRPr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AutoNum type="arabicPeriod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AutoNum type="arabicPeriod"/>
              <a:defRPr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AutoNum type="arabicPeriod"/>
              <a:defRPr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AutoNum type="arabicPeriod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body" idx="2"/>
          </p:nvPr>
        </p:nvSpPr>
        <p:spPr>
          <a:xfrm>
            <a:off x="6407726" y="2370551"/>
            <a:ext cx="4232564" cy="250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AutoNum type="arabicPeriod"/>
              <a:defRPr>
                <a:solidFill>
                  <a:schemeClr val="lt1"/>
                </a:solidFill>
              </a:defRPr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AutoNum type="arabicPeriod"/>
              <a:defRPr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AutoNum type="arabicPeriod"/>
              <a:defRPr>
                <a:solidFill>
                  <a:schemeClr val="lt1"/>
                </a:solidFill>
              </a:defRPr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AutoNum type="arabicPeriod"/>
              <a:defRPr>
                <a:solidFill>
                  <a:schemeClr val="lt1"/>
                </a:solidFill>
              </a:defRPr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AutoNum type="arabicPeriod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title"/>
          </p:nvPr>
        </p:nvSpPr>
        <p:spPr>
          <a:xfrm>
            <a:off x="403072" y="410369"/>
            <a:ext cx="7755092" cy="882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6" name="Google Shape;36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3072" y="6167164"/>
            <a:ext cx="1701032" cy="468586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23"/>
          <p:cNvSpPr txBox="1">
            <a:spLocks noGrp="1"/>
          </p:cNvSpPr>
          <p:nvPr>
            <p:ph type="ftr" idx="11"/>
          </p:nvPr>
        </p:nvSpPr>
        <p:spPr>
          <a:xfrm>
            <a:off x="7658362" y="6314117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>
  <p:cSld name="Titeldia"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0"/>
          <p:cNvSpPr txBox="1">
            <a:spLocks noGrp="1"/>
          </p:cNvSpPr>
          <p:nvPr>
            <p:ph type="ctrTitle"/>
          </p:nvPr>
        </p:nvSpPr>
        <p:spPr>
          <a:xfrm>
            <a:off x="407988" y="362257"/>
            <a:ext cx="7821612" cy="9746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400"/>
              <a:buFont typeface="Arial"/>
              <a:buNone/>
              <a:defRPr sz="7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subTitle" idx="1"/>
          </p:nvPr>
        </p:nvSpPr>
        <p:spPr>
          <a:xfrm>
            <a:off x="407987" y="1394866"/>
            <a:ext cx="7821612" cy="48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ftr" idx="11"/>
          </p:nvPr>
        </p:nvSpPr>
        <p:spPr>
          <a:xfrm>
            <a:off x="7658362" y="6314117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459825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55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>
            <a:spLocks noGrp="1"/>
          </p:cNvSpPr>
          <p:nvPr>
            <p:ph type="title"/>
          </p:nvPr>
        </p:nvSpPr>
        <p:spPr>
          <a:xfrm>
            <a:off x="403072" y="410369"/>
            <a:ext cx="7397706" cy="882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9"/>
          <p:cNvSpPr txBox="1">
            <a:spLocks noGrp="1"/>
          </p:cNvSpPr>
          <p:nvPr>
            <p:ph type="body" idx="1"/>
          </p:nvPr>
        </p:nvSpPr>
        <p:spPr>
          <a:xfrm>
            <a:off x="403072" y="1292773"/>
            <a:ext cx="6357182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"/>
          <p:cNvSpPr txBox="1">
            <a:spLocks noGrp="1"/>
          </p:cNvSpPr>
          <p:nvPr>
            <p:ph type="ctrTitle"/>
          </p:nvPr>
        </p:nvSpPr>
        <p:spPr>
          <a:xfrm>
            <a:off x="413429" y="705150"/>
            <a:ext cx="7739971" cy="9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nl-NL" sz="2800" dirty="0"/>
              <a:t>Kennismaking met NRCG en regio-consortia</a:t>
            </a:r>
            <a:endParaRPr sz="2800" dirty="0"/>
          </a:p>
        </p:txBody>
      </p:sp>
      <p:sp>
        <p:nvSpPr>
          <p:cNvPr id="152" name="Google Shape;152;p1"/>
          <p:cNvSpPr txBox="1">
            <a:spLocks noGrp="1"/>
          </p:cNvSpPr>
          <p:nvPr>
            <p:ph type="subTitle" idx="1"/>
          </p:nvPr>
        </p:nvSpPr>
        <p:spPr>
          <a:xfrm>
            <a:off x="413429" y="2396808"/>
            <a:ext cx="7369857" cy="9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nl-NL" sz="1800" dirty="0"/>
              <a:t>7 februari 2023</a:t>
            </a:r>
          </a:p>
        </p:txBody>
      </p:sp>
      <p:sp>
        <p:nvSpPr>
          <p:cNvPr id="153" name="Google Shape;153;p1"/>
          <p:cNvSpPr txBox="1">
            <a:spLocks noGrp="1"/>
          </p:cNvSpPr>
          <p:nvPr>
            <p:ph type="ftr" idx="11"/>
          </p:nvPr>
        </p:nvSpPr>
        <p:spPr>
          <a:xfrm>
            <a:off x="7658362" y="6314117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/>
              <a:t>Verbinders in Kennis en onderzoek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87345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4"/>
          <p:cNvSpPr txBox="1">
            <a:spLocks noGrp="1"/>
          </p:cNvSpPr>
          <p:nvPr>
            <p:ph type="body" idx="1"/>
          </p:nvPr>
        </p:nvSpPr>
        <p:spPr>
          <a:xfrm>
            <a:off x="1305338" y="1802167"/>
            <a:ext cx="4465984" cy="7677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16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verbinden kennis en onderzoek met de praktijk</a:t>
            </a:r>
          </a:p>
          <a:p>
            <a:pPr marL="101600" indent="0">
              <a:lnSpc>
                <a:spcPct val="107000"/>
              </a:lnSpc>
              <a:spcAft>
                <a:spcPts val="800"/>
              </a:spcAft>
              <a:buNone/>
            </a:pPr>
            <a:endParaRPr lang="nl-NL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16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bevorderen samenwerking en kennisdeling</a:t>
            </a:r>
          </a:p>
          <a:p>
            <a:pPr marL="1016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457200" lvl="0" indent="-330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We werken regionaal én hebben een breed landelijk netwerk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6" name="Google Shape;176;p4"/>
          <p:cNvSpPr txBox="1">
            <a:spLocks noGrp="1"/>
          </p:cNvSpPr>
          <p:nvPr>
            <p:ph type="title"/>
          </p:nvPr>
        </p:nvSpPr>
        <p:spPr>
          <a:xfrm>
            <a:off x="403072" y="410369"/>
            <a:ext cx="7755092" cy="882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</a:pPr>
            <a:r>
              <a:rPr lang="nl-NL" sz="2800" dirty="0"/>
              <a:t>NRCG</a:t>
            </a:r>
            <a:endParaRPr sz="2800" dirty="0"/>
          </a:p>
        </p:txBody>
      </p:sp>
      <p:sp>
        <p:nvSpPr>
          <p:cNvPr id="177" name="Google Shape;177;p4"/>
          <p:cNvSpPr txBox="1">
            <a:spLocks noGrp="1"/>
          </p:cNvSpPr>
          <p:nvPr>
            <p:ph type="ftr" idx="11"/>
          </p:nvPr>
        </p:nvSpPr>
        <p:spPr>
          <a:xfrm>
            <a:off x="7658362" y="6314117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/>
              <a:t>Verbinders in Kennis en onderzoek</a:t>
            </a:r>
            <a:endParaRPr/>
          </a:p>
        </p:txBody>
      </p:sp>
      <p:sp>
        <p:nvSpPr>
          <p:cNvPr id="8" name="Google Shape;174;p4">
            <a:extLst>
              <a:ext uri="{FF2B5EF4-FFF2-40B4-BE49-F238E27FC236}">
                <a16:creationId xmlns:a16="http://schemas.microsoft.com/office/drawing/2014/main" id="{B4BDCCC5-B2A0-4D98-B5EF-B8025BACDCDF}"/>
              </a:ext>
            </a:extLst>
          </p:cNvPr>
          <p:cNvSpPr txBox="1">
            <a:spLocks/>
          </p:cNvSpPr>
          <p:nvPr/>
        </p:nvSpPr>
        <p:spPr>
          <a:xfrm>
            <a:off x="6420679" y="1733975"/>
            <a:ext cx="4909929" cy="7355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AutoNum type="arabicPeriod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AutoNum type="arabicPeriod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AutoNum type="arabicPeriod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AutoNum type="arabicPeriod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AutoNum type="arabicPeriod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7350" indent="-285750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  <a:buFont typeface="Wingdings" panose="05000000000000000000" pitchFamily="2" charset="2"/>
              <a:buChar char="Ø"/>
            </a:pPr>
            <a:endParaRPr lang="nl-NL" sz="1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1600" indent="0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  <a:buNone/>
            </a:pP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indent="-330200"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Ø"/>
            </a:pP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33354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4"/>
          <p:cNvSpPr txBox="1">
            <a:spLocks noGrp="1"/>
          </p:cNvSpPr>
          <p:nvPr>
            <p:ph type="body" idx="1"/>
          </p:nvPr>
        </p:nvSpPr>
        <p:spPr>
          <a:xfrm>
            <a:off x="1305338" y="2123780"/>
            <a:ext cx="4465984" cy="7355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73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Vervolgaanpak </a:t>
            </a:r>
            <a:r>
              <a:rPr lang="nl-NL" sz="18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geboortezorg</a:t>
            </a:r>
            <a:endParaRPr lang="nl-NL" sz="1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873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8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Waardegedreven</a:t>
            </a:r>
            <a:r>
              <a:rPr lang="nl-NL" sz="1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zorg</a:t>
            </a:r>
          </a:p>
          <a:p>
            <a:pPr marL="3873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Federatie </a:t>
            </a:r>
            <a:r>
              <a:rPr lang="nl-NL" sz="18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VSV’s</a:t>
            </a:r>
            <a:endParaRPr lang="nl-NL" sz="1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873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Capaciteitsvraagstukken</a:t>
            </a:r>
          </a:p>
          <a:p>
            <a:pPr marL="3873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Kansrijke Start</a:t>
            </a:r>
          </a:p>
          <a:p>
            <a:pPr marL="3873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CPZ, directieraad &amp; koepels</a:t>
            </a:r>
          </a:p>
          <a:p>
            <a:pPr marL="101600" indent="0">
              <a:lnSpc>
                <a:spcPct val="107000"/>
              </a:lnSpc>
              <a:spcAft>
                <a:spcPts val="800"/>
              </a:spcAft>
              <a:buNone/>
            </a:pPr>
            <a:endParaRPr lang="nl-NL" sz="1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1600" indent="0">
              <a:lnSpc>
                <a:spcPct val="107000"/>
              </a:lnSpc>
              <a:spcAft>
                <a:spcPts val="800"/>
              </a:spcAft>
              <a:buNone/>
            </a:pPr>
            <a:endParaRPr lang="nl-N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1600" indent="0">
              <a:lnSpc>
                <a:spcPct val="107000"/>
              </a:lnSpc>
              <a:spcAft>
                <a:spcPts val="800"/>
              </a:spcAft>
              <a:buNone/>
            </a:pPr>
            <a:endParaRPr lang="nl-N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1600" indent="0">
              <a:lnSpc>
                <a:spcPct val="107000"/>
              </a:lnSpc>
              <a:spcAft>
                <a:spcPts val="800"/>
              </a:spcAft>
              <a:buNone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16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457200" lvl="0" indent="-330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endParaRPr sz="1800" dirty="0"/>
          </a:p>
        </p:txBody>
      </p:sp>
      <p:sp>
        <p:nvSpPr>
          <p:cNvPr id="176" name="Google Shape;176;p4"/>
          <p:cNvSpPr txBox="1">
            <a:spLocks noGrp="1"/>
          </p:cNvSpPr>
          <p:nvPr>
            <p:ph type="title"/>
          </p:nvPr>
        </p:nvSpPr>
        <p:spPr>
          <a:xfrm>
            <a:off x="403072" y="410369"/>
            <a:ext cx="7755092" cy="882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</a:pPr>
            <a:r>
              <a:rPr lang="nl-NL" sz="2800" dirty="0"/>
              <a:t>Portefeuilles / aandachtsgebieden NRCG</a:t>
            </a:r>
            <a:endParaRPr sz="2800" dirty="0"/>
          </a:p>
        </p:txBody>
      </p:sp>
      <p:sp>
        <p:nvSpPr>
          <p:cNvPr id="177" name="Google Shape;177;p4"/>
          <p:cNvSpPr txBox="1">
            <a:spLocks noGrp="1"/>
          </p:cNvSpPr>
          <p:nvPr>
            <p:ph type="ftr" idx="11"/>
          </p:nvPr>
        </p:nvSpPr>
        <p:spPr>
          <a:xfrm>
            <a:off x="7658362" y="6314117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/>
              <a:t>Verbinders in Kennis en onderzoek</a:t>
            </a:r>
            <a:endParaRPr/>
          </a:p>
        </p:txBody>
      </p:sp>
      <p:sp>
        <p:nvSpPr>
          <p:cNvPr id="8" name="Google Shape;174;p4">
            <a:extLst>
              <a:ext uri="{FF2B5EF4-FFF2-40B4-BE49-F238E27FC236}">
                <a16:creationId xmlns:a16="http://schemas.microsoft.com/office/drawing/2014/main" id="{B4BDCCC5-B2A0-4D98-B5EF-B8025BACDCDF}"/>
              </a:ext>
            </a:extLst>
          </p:cNvPr>
          <p:cNvSpPr txBox="1">
            <a:spLocks/>
          </p:cNvSpPr>
          <p:nvPr/>
        </p:nvSpPr>
        <p:spPr>
          <a:xfrm>
            <a:off x="6420679" y="1733975"/>
            <a:ext cx="4909929" cy="7355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AutoNum type="arabicPeriod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AutoNum type="arabicPeriod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AutoNum type="arabicPeriod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AutoNum type="arabicPeriod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AutoNum type="arabicPeriod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7350" indent="-285750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nl-NL" sz="1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RIVM &amp; </a:t>
            </a:r>
            <a:r>
              <a:rPr lang="nl-NL" sz="1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Perined</a:t>
            </a:r>
            <a:endParaRPr lang="nl-NL" sz="18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87350" indent="-285750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nl-NL" sz="1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Cliëntparticipatie</a:t>
            </a:r>
          </a:p>
          <a:p>
            <a:pPr marL="387350" indent="-285750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nl-NL" sz="1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Monitoring datagebruik Kansrijke Start / IGZ</a:t>
            </a:r>
          </a:p>
          <a:p>
            <a:pPr marL="387350" indent="-285750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nl-NL" sz="1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Multidisciplinaire Kennisagenda</a:t>
            </a:r>
          </a:p>
          <a:p>
            <a:pPr marL="387350" indent="-285750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nl-NL" sz="1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Communicatie</a:t>
            </a:r>
          </a:p>
          <a:p>
            <a:pPr marL="387350" indent="-285750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  <a:buFont typeface="Wingdings" panose="05000000000000000000" pitchFamily="2" charset="2"/>
              <a:buChar char="Ø"/>
            </a:pPr>
            <a:endParaRPr lang="nl-NL" sz="1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87350" indent="-285750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  <a:buFont typeface="Wingdings" panose="05000000000000000000" pitchFamily="2" charset="2"/>
              <a:buChar char="Ø"/>
            </a:pPr>
            <a:endParaRPr lang="nl-NL" sz="1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87350" indent="-285750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  <a:buFont typeface="Wingdings" panose="05000000000000000000" pitchFamily="2" charset="2"/>
              <a:buChar char="Ø"/>
            </a:pPr>
            <a:endParaRPr lang="nl-NL" sz="1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87350" indent="-285750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  <a:buFont typeface="Wingdings" panose="05000000000000000000" pitchFamily="2" charset="2"/>
              <a:buChar char="Ø"/>
            </a:pPr>
            <a:endParaRPr lang="nl-NL" sz="1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87350" indent="-285750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  <a:buFont typeface="Wingdings" panose="05000000000000000000" pitchFamily="2" charset="2"/>
              <a:buChar char="Ø"/>
            </a:pPr>
            <a:endParaRPr lang="nl-NL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87350" indent="-285750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indent="-330200"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Ø"/>
            </a:pP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541828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C51BEA67-1B19-3668-7E64-94EA2794C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9012" y="928687"/>
            <a:ext cx="5133975" cy="5000625"/>
          </a:xfrm>
          <a:prstGeom prst="rect">
            <a:avLst/>
          </a:prstGeom>
        </p:spPr>
      </p:pic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9E280D78-F0E0-F9F7-B58E-D0FC32811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3836" y="2007910"/>
            <a:ext cx="9386454" cy="3799002"/>
          </a:xfrm>
        </p:spPr>
        <p:txBody>
          <a:bodyPr>
            <a:normAutofit/>
          </a:bodyPr>
          <a:lstStyle/>
          <a:p>
            <a:pPr marL="101600" indent="0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Consortium Noord Nederland</a:t>
            </a:r>
          </a:p>
          <a:p>
            <a:pPr marL="101600" indent="0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Consortium Noordwest Nederland</a:t>
            </a:r>
          </a:p>
          <a:p>
            <a:pPr marL="101600" indent="0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Consortium Midden Nederland</a:t>
            </a:r>
          </a:p>
          <a:p>
            <a:pPr marL="101600" indent="0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Consortium Oost Nederland</a:t>
            </a:r>
          </a:p>
          <a:p>
            <a:pPr marL="101600" indent="0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Consortium Zuidwest Nederland</a:t>
            </a:r>
          </a:p>
          <a:p>
            <a:pPr marL="101600" indent="0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Consortium Brabant</a:t>
            </a:r>
          </a:p>
          <a:p>
            <a:pPr marL="101600" indent="0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Consortium Limburg</a:t>
            </a: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1600" indent="0">
              <a:buNone/>
            </a:pPr>
            <a:r>
              <a:rPr lang="nl-NL" dirty="0"/>
              <a:t> 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9F258FB-90AA-3CD4-0F3D-73A83661E89B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5C6636F6-C49B-4FB2-0CA1-9A1E4F7B4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/>
              <a:t>Regionale consortia</a:t>
            </a:r>
          </a:p>
        </p:txBody>
      </p:sp>
    </p:spTree>
    <p:extLst>
      <p:ext uri="{BB962C8B-B14F-4D97-AF65-F5344CB8AC3E}">
        <p14:creationId xmlns:p14="http://schemas.microsoft.com/office/powerpoint/2010/main" val="1470412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4"/>
          <p:cNvSpPr txBox="1">
            <a:spLocks noGrp="1"/>
          </p:cNvSpPr>
          <p:nvPr>
            <p:ph type="body" idx="1"/>
          </p:nvPr>
        </p:nvSpPr>
        <p:spPr>
          <a:xfrm>
            <a:off x="1086677" y="2014472"/>
            <a:ext cx="5155097" cy="4028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16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3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Delen &amp; inspireren</a:t>
            </a:r>
            <a:endParaRPr lang="nl-NL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1600" indent="0">
              <a:lnSpc>
                <a:spcPct val="100000"/>
              </a:lnSpc>
              <a:spcBef>
                <a:spcPts val="0"/>
              </a:spcBef>
              <a:buNone/>
            </a:pPr>
            <a:endParaRPr lang="nl-NL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45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nl-N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Inspiratiesheet Kansrijke Start: </a:t>
            </a:r>
          </a:p>
          <a:p>
            <a:pPr marL="1016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b="1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nl-NL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successen &amp; uitdagingen</a:t>
            </a:r>
          </a:p>
          <a:p>
            <a:pPr marL="4445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Kwaliteitsregistratie:</a:t>
            </a:r>
          </a:p>
          <a:p>
            <a:pPr marL="1016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8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overgan</a:t>
            </a:r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 </a:t>
            </a:r>
            <a:r>
              <a:rPr lang="nl-NL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mijnPerined</a:t>
            </a:r>
            <a:endParaRPr lang="nl-NL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45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Her-&amp; erkenning(!) VSV lopende zaken</a:t>
            </a:r>
          </a:p>
          <a:p>
            <a:pPr marL="4445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Bestuursbijeenkomst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VSV’s: </a:t>
            </a:r>
          </a:p>
          <a:p>
            <a:pPr marL="1016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8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wat nu &amp; in de toekomst</a:t>
            </a:r>
          </a:p>
          <a:p>
            <a:pPr marL="4445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Addendum moederraad: </a:t>
            </a:r>
          </a:p>
          <a:p>
            <a:pPr marL="1016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8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 werkt wel/niet &amp; wensen</a:t>
            </a:r>
            <a:endParaRPr lang="nl-NL" sz="1800" i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45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Samenwerking 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PAN: </a:t>
            </a:r>
            <a:r>
              <a:rPr lang="nl-NL" sz="18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behoeften &amp; kansen</a:t>
            </a:r>
            <a:endParaRPr lang="nl-NL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1600" indent="0">
              <a:lnSpc>
                <a:spcPct val="100000"/>
              </a:lnSpc>
              <a:spcBef>
                <a:spcPts val="0"/>
              </a:spcBef>
              <a:buNone/>
            </a:pPr>
            <a:endParaRPr lang="nl-NL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16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ts val="2000"/>
              <a:buFont typeface="Arial"/>
              <a:buNone/>
            </a:pPr>
            <a:endParaRPr dirty="0"/>
          </a:p>
        </p:txBody>
      </p:sp>
      <p:sp>
        <p:nvSpPr>
          <p:cNvPr id="175" name="Google Shape;175;p4"/>
          <p:cNvSpPr txBox="1">
            <a:spLocks noGrp="1"/>
          </p:cNvSpPr>
          <p:nvPr>
            <p:ph type="body" idx="2"/>
          </p:nvPr>
        </p:nvSpPr>
        <p:spPr>
          <a:xfrm>
            <a:off x="6451916" y="1430441"/>
            <a:ext cx="4441371" cy="3631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1600" indent="0">
              <a:lnSpc>
                <a:spcPct val="120000"/>
              </a:lnSpc>
              <a:spcBef>
                <a:spcPts val="0"/>
              </a:spcBef>
              <a:buNone/>
            </a:pPr>
            <a:endParaRPr lang="nl-NL" sz="2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16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3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Onderzoek</a:t>
            </a:r>
          </a:p>
          <a:p>
            <a:pPr marL="558800" indent="-4572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nl-NL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Betrokkenheid in diverse regionale &amp; landelijke studies</a:t>
            </a:r>
          </a:p>
          <a:p>
            <a:pPr marL="444500" indent="-3429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nl-N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330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endParaRPr dirty="0"/>
          </a:p>
        </p:txBody>
      </p:sp>
      <p:sp>
        <p:nvSpPr>
          <p:cNvPr id="176" name="Google Shape;176;p4"/>
          <p:cNvSpPr txBox="1">
            <a:spLocks noGrp="1"/>
          </p:cNvSpPr>
          <p:nvPr>
            <p:ph type="title"/>
          </p:nvPr>
        </p:nvSpPr>
        <p:spPr>
          <a:xfrm>
            <a:off x="403072" y="410369"/>
            <a:ext cx="7755092" cy="882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</a:pPr>
            <a:r>
              <a:rPr lang="nl-NL" sz="2800" dirty="0"/>
              <a:t>Oost NL – Geboortezorg Oost</a:t>
            </a:r>
            <a:endParaRPr sz="2800" dirty="0"/>
          </a:p>
        </p:txBody>
      </p:sp>
      <p:sp>
        <p:nvSpPr>
          <p:cNvPr id="177" name="Google Shape;177;p4"/>
          <p:cNvSpPr txBox="1">
            <a:spLocks noGrp="1"/>
          </p:cNvSpPr>
          <p:nvPr>
            <p:ph type="ftr" idx="11"/>
          </p:nvPr>
        </p:nvSpPr>
        <p:spPr>
          <a:xfrm>
            <a:off x="7658362" y="6314117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/>
              <a:t>Verbinders in Kennis en onderzoek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0934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575826-73B3-AE19-A8EF-267BC6F69D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71A2BA9-8227-22E0-0168-437AD2743D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66E788E-2B3B-DDFD-9F89-9637A7288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4958" y="0"/>
            <a:ext cx="12417458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197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18F846E1-26BA-5C66-5868-F27AE1E66A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58800" lvl="1" indent="0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Ontwikkelingen in </a:t>
            </a:r>
            <a:r>
              <a:rPr lang="nl-NL">
                <a:latin typeface="Calibri" panose="020F0502020204030204" pitchFamily="34" charset="0"/>
                <a:cs typeface="Calibri" panose="020F0502020204030204" pitchFamily="34" charset="0"/>
              </a:rPr>
              <a:t>nabije toekomst</a:t>
            </a:r>
          </a:p>
          <a:p>
            <a:pPr lvl="1"/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Regionalisering</a:t>
            </a:r>
          </a:p>
          <a:p>
            <a:pPr lvl="1"/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Afstemming netwerken</a:t>
            </a:r>
          </a:p>
          <a:p>
            <a:pPr lvl="1"/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Preventie brede aanpak</a:t>
            </a:r>
          </a:p>
          <a:p>
            <a:pPr lvl="1"/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Levensloopbenadering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98C5533-CBAA-6D59-35D0-34E7DF8F0DCD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01600" indent="0">
              <a:buNone/>
            </a:pPr>
            <a:r>
              <a:rPr lang="nl-NL" dirty="0"/>
              <a:t>Vraag;</a:t>
            </a:r>
          </a:p>
          <a:p>
            <a:pPr marL="101600" indent="0">
              <a:buNone/>
            </a:pPr>
            <a:r>
              <a:rPr lang="nl-NL" dirty="0"/>
              <a:t>Waar zien jullie overlap of juist hiaten in de verschillende netwerken?</a:t>
            </a:r>
          </a:p>
          <a:p>
            <a:pPr marL="101600" indent="0">
              <a:buNone/>
            </a:pPr>
            <a:r>
              <a:rPr lang="nl-NL" dirty="0"/>
              <a:t>Suggesties voor omgang hiermee?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60E522E1-15DA-1B64-5557-CCF733774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Blik vooruit…</a:t>
            </a:r>
          </a:p>
        </p:txBody>
      </p:sp>
    </p:spTree>
    <p:extLst>
      <p:ext uri="{BB962C8B-B14F-4D97-AF65-F5344CB8AC3E}">
        <p14:creationId xmlns:p14="http://schemas.microsoft.com/office/powerpoint/2010/main" val="19973165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NRCG">
      <a:dk1>
        <a:srgbClr val="222222"/>
      </a:dk1>
      <a:lt1>
        <a:srgbClr val="FFFFFF"/>
      </a:lt1>
      <a:dk2>
        <a:srgbClr val="774EFE"/>
      </a:dk2>
      <a:lt2>
        <a:srgbClr val="FEDAD5"/>
      </a:lt2>
      <a:accent1>
        <a:srgbClr val="774EFE"/>
      </a:accent1>
      <a:accent2>
        <a:srgbClr val="AE95FF"/>
      </a:accent2>
      <a:accent3>
        <a:srgbClr val="D6CAFF"/>
      </a:accent3>
      <a:accent4>
        <a:srgbClr val="EBE3FF"/>
      </a:accent4>
      <a:accent5>
        <a:srgbClr val="FFE6E2"/>
      </a:accent5>
      <a:accent6>
        <a:srgbClr val="FFEDEA"/>
      </a:accent6>
      <a:hlink>
        <a:srgbClr val="3B277F"/>
      </a:hlink>
      <a:folHlink>
        <a:srgbClr val="C0A5A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FB147838917144860301EB1673D6EA" ma:contentTypeVersion="2" ma:contentTypeDescription="Een nieuw document maken." ma:contentTypeScope="" ma:versionID="d083b47de4438e01b9b335032c97ca3a">
  <xsd:schema xmlns:xsd="http://www.w3.org/2001/XMLSchema" xmlns:xs="http://www.w3.org/2001/XMLSchema" xmlns:p="http://schemas.microsoft.com/office/2006/metadata/properties" xmlns:ns2="7cecb473-7c92-47ba-a3a7-2dc7beb8dbdf" targetNamespace="http://schemas.microsoft.com/office/2006/metadata/properties" ma:root="true" ma:fieldsID="423991b4904a1587f9efebe5d854816d" ns2:_="">
    <xsd:import namespace="7cecb473-7c92-47ba-a3a7-2dc7beb8db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ecb473-7c92-47ba-a3a7-2dc7beb8db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70350F-4EE7-4F5E-BC31-756BBAF3D20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7cecb473-7c92-47ba-a3a7-2dc7beb8dbdf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05E89C9-94C2-478D-9801-5C104431A5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EBC12B-A91B-4DB7-A68F-D35B0770AA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ecb473-7c92-47ba-a3a7-2dc7beb8db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206</Words>
  <Application>Microsoft Office PowerPoint</Application>
  <PresentationFormat>Breedbeeld</PresentationFormat>
  <Paragraphs>75</Paragraphs>
  <Slides>7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Kantoorthema</vt:lpstr>
      <vt:lpstr>Kennismaking met NRCG en regio-consortia</vt:lpstr>
      <vt:lpstr>NRCG</vt:lpstr>
      <vt:lpstr>Portefeuilles / aandachtsgebieden NRCG</vt:lpstr>
      <vt:lpstr>Regionale consortia</vt:lpstr>
      <vt:lpstr>Oost NL – Geboortezorg Oost</vt:lpstr>
      <vt:lpstr>PowerPoint-presentatie</vt:lpstr>
      <vt:lpstr>Blik vooruit…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Tussen evaluatie Impuls bestendiging en borging  regionale consortia Zwangerschap en geboorte &amp; NRCG</dc:title>
  <dc:creator>OSAGE Utrecht</dc:creator>
  <cp:lastModifiedBy>Marieke Smith</cp:lastModifiedBy>
  <cp:revision>13</cp:revision>
  <dcterms:created xsi:type="dcterms:W3CDTF">2021-05-10T09:41:04Z</dcterms:created>
  <dcterms:modified xsi:type="dcterms:W3CDTF">2023-02-01T12:35:23Z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0x010100E9FB147838917144860301EB1673D6EA</vt:lpwstr>
  </property>
</Properties>
</file>